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67" d="100"/>
          <a:sy n="67" d="100"/>
        </p:scale>
        <p:origin x="644"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{17BFB7CE-A76E-4AC4-9452-F17AED1021AA}tf78438558_win32</Template>
  <TotalTime>0</TotalTime>
  <Words>432</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PRESENTATION TITLE </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Shubham Rasal</dc:creator>
  <cp:lastModifiedBy>Shubham Rasal</cp:lastModifiedBy>
  <cp:revision>1</cp:revision>
  <dcterms:created xsi:type="dcterms:W3CDTF">2022-12-16T13:41:28Z</dcterms:created>
  <dcterms:modified xsi:type="dcterms:W3CDTF">2022-12-16T13:42:12Z</dcterms:modified>
</cp:coreProperties>
</file>